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68" r:id="rId15"/>
    <p:sldId id="269" r:id="rId16"/>
    <p:sldId id="270" r:id="rId17"/>
    <p:sldId id="256" r:id="rId18"/>
    <p:sldId id="258" r:id="rId19"/>
    <p:sldId id="277" r:id="rId20"/>
    <p:sldId id="278" r:id="rId21"/>
    <p:sldId id="279" r:id="rId22"/>
    <p:sldId id="281" r:id="rId23"/>
    <p:sldId id="282" r:id="rId24"/>
    <p:sldId id="284" r:id="rId25"/>
    <p:sldId id="283" r:id="rId26"/>
    <p:sldId id="262" r:id="rId27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04" autoAdjust="0"/>
  </p:normalViewPr>
  <p:slideViewPr>
    <p:cSldViewPr snapToGrid="0" showGuides="1">
      <p:cViewPr varScale="1">
        <p:scale>
          <a:sx n="88" d="100"/>
          <a:sy n="88" d="100"/>
        </p:scale>
        <p:origin x="576" y="176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08.02.21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Spiele Charakter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Ansprechpartner im Spiel</a:t>
            </a:r>
            <a:br>
              <a:rPr lang="de-DE" sz="1800" dirty="0">
                <a:solidFill>
                  <a:schemeClr val="tx1"/>
                </a:solidFill>
              </a:rPr>
            </a:b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Sollte ins Gesamtkonzept passen</a:t>
            </a:r>
          </a:p>
          <a:p>
            <a:r>
              <a:rPr lang="de-DE" sz="18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Professor P. </a:t>
            </a:r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3D Modell </a:t>
            </a:r>
            <a:r>
              <a:rPr lang="en-US" sz="1800" b="1" dirty="0" err="1">
                <a:solidFill>
                  <a:schemeClr val="tx1"/>
                </a:solidFill>
              </a:rPr>
              <a:t>mit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Knochen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dirty="0"/>
              <a:t>Als Grundlage für die Animation notwendig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15 Knochen statt der 200 eines echten Menschen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Charakter Animation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26F8DE0-B8DF-944F-BBD1-FDE2FAE4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e-DE" dirty="0"/>
              <a:t>Insgesamt wurden folgende Animationen erstellt:</a:t>
            </a:r>
          </a:p>
          <a:p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de-DE" dirty="0" err="1"/>
              <a:t>Idle</a:t>
            </a:r>
            <a:r>
              <a:rPr lang="de-DE" dirty="0"/>
              <a:t> (Leerlauf); der Charakter steht da und atmet leicht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Sprechen; der Charakter bewegt seine Arme und seinen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Laufen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Lachen, der Charakter legt seine Hände an den Bauch und bewegt seinen Bauch und Kopf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Wütend: Der Kopf wird groß</a:t>
            </a:r>
          </a:p>
          <a:p>
            <a:endParaRPr lang="de-DE" dirty="0"/>
          </a:p>
          <a:p>
            <a:r>
              <a:rPr lang="de-DE" dirty="0"/>
              <a:t>Keine Mimik möglich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49A50C75-1E04-DF49-AC23-E1FF724E733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363" y="1444716"/>
            <a:ext cx="2530475" cy="4498975"/>
          </a:xfrm>
        </p:spPr>
      </p:pic>
    </p:spTree>
    <p:extLst>
      <p:ext uri="{BB962C8B-B14F-4D97-AF65-F5344CB8AC3E}">
        <p14:creationId xmlns:p14="http://schemas.microsoft.com/office/powerpoint/2010/main" val="7173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4087329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Soll zur Umgebung und dem Spielkonzept passen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Möbel mit einfachen geometrischen Formen und aus Glas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mit Versteckmöglichkeiten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29FC02-6291-1444-8349-D6B40FB4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38" y="4278061"/>
            <a:ext cx="3225800" cy="207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B2F54B-4DFA-4C4A-BF03-9502CF138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10" y="2738323"/>
            <a:ext cx="4308308" cy="13479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07EE1D-F45C-6241-8AF9-8BC1154D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9" y="1160690"/>
            <a:ext cx="3716421" cy="14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20" y="453118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Saal alleine bot zu wenig Möglichkeiten (Kellererweiterung)</a:t>
            </a:r>
          </a:p>
          <a:p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korrekte Skalierung war enorm wichtig (UX)</a:t>
            </a:r>
          </a:p>
          <a:p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OTH-Orange </a:t>
            </a:r>
            <a:r>
              <a:rPr lang="de-DE" sz="1800" dirty="0" err="1">
                <a:solidFill>
                  <a:schemeClr val="tx1"/>
                </a:solidFill>
              </a:rPr>
              <a:t>Styleelemente</a:t>
            </a:r>
            <a:endParaRPr lang="de-DE" sz="1800" dirty="0">
              <a:solidFill>
                <a:schemeClr val="tx1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770</Words>
  <Application>Microsoft Macintosh PowerPoint</Application>
  <PresentationFormat>Bildschirmpräsentation (4:3)</PresentationFormat>
  <Paragraphs>164</Paragraphs>
  <Slides>26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Spiele Charakter</vt:lpstr>
      <vt:lpstr>Rigging </vt:lpstr>
      <vt:lpstr>Charakter Animation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Dominik Schweiger</cp:lastModifiedBy>
  <cp:revision>44</cp:revision>
  <dcterms:created xsi:type="dcterms:W3CDTF">2013-09-27T13:58:48Z</dcterms:created>
  <dcterms:modified xsi:type="dcterms:W3CDTF">2021-02-08T15:44:05Z</dcterms:modified>
</cp:coreProperties>
</file>